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6"/>
  </p:notesMasterIdLst>
  <p:sldIdLst>
    <p:sldId id="273" r:id="rId6"/>
    <p:sldId id="318" r:id="rId7"/>
    <p:sldId id="286" r:id="rId8"/>
    <p:sldId id="281" r:id="rId9"/>
    <p:sldId id="311" r:id="rId10"/>
    <p:sldId id="313" r:id="rId11"/>
    <p:sldId id="314" r:id="rId12"/>
    <p:sldId id="315" r:id="rId13"/>
    <p:sldId id="317" r:id="rId14"/>
    <p:sldId id="25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1FF"/>
    <a:srgbClr val="A1521A"/>
    <a:srgbClr val="42909E"/>
    <a:srgbClr val="172061"/>
    <a:srgbClr val="D26D25"/>
    <a:srgbClr val="72A3AE"/>
    <a:srgbClr val="94CBD5"/>
    <a:srgbClr val="9D5217"/>
    <a:srgbClr val="C8D200"/>
    <a:srgbClr val="D8D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681F77-0C6D-4B38-AED5-D4516210BE4C}" v="34" dt="2022-02-08T08:56:34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6" autoAdjust="0"/>
    <p:restoredTop sz="93110" autoAdjust="0"/>
  </p:normalViewPr>
  <p:slideViewPr>
    <p:cSldViewPr snapToGrid="0">
      <p:cViewPr varScale="1">
        <p:scale>
          <a:sx n="104" d="100"/>
          <a:sy n="104" d="100"/>
        </p:scale>
        <p:origin x="9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ke Drabbe" userId="b9b1a049-6b87-453c-9d4e-1b3ea0ffd634" providerId="ADAL" clId="{FE0B3D1E-982F-4AD8-B065-9F74FD257709}"/>
    <pc:docChg chg="custSel addSld delSld modSld delMainMaster">
      <pc:chgData name="Marieke Drabbe" userId="b9b1a049-6b87-453c-9d4e-1b3ea0ffd634" providerId="ADAL" clId="{FE0B3D1E-982F-4AD8-B065-9F74FD257709}" dt="2021-02-09T12:21:48.669" v="52" actId="27636"/>
      <pc:docMkLst>
        <pc:docMk/>
      </pc:docMkLst>
      <pc:sldChg chg="add del">
        <pc:chgData name="Marieke Drabbe" userId="b9b1a049-6b87-453c-9d4e-1b3ea0ffd634" providerId="ADAL" clId="{FE0B3D1E-982F-4AD8-B065-9F74FD257709}" dt="2021-02-09T12:21:12.318" v="2"/>
        <pc:sldMkLst>
          <pc:docMk/>
          <pc:sldMk cId="4132212741" sldId="256"/>
        </pc:sldMkLst>
      </pc:sldChg>
      <pc:sldChg chg="modSp mod">
        <pc:chgData name="Marieke Drabbe" userId="b9b1a049-6b87-453c-9d4e-1b3ea0ffd634" providerId="ADAL" clId="{FE0B3D1E-982F-4AD8-B065-9F74FD257709}" dt="2021-02-09T12:21:48.669" v="52" actId="27636"/>
        <pc:sldMkLst>
          <pc:docMk/>
          <pc:sldMk cId="2154511267" sldId="315"/>
        </pc:sldMkLst>
        <pc:spChg chg="mod">
          <ac:chgData name="Marieke Drabbe" userId="b9b1a049-6b87-453c-9d4e-1b3ea0ffd634" providerId="ADAL" clId="{FE0B3D1E-982F-4AD8-B065-9F74FD257709}" dt="2021-02-09T12:21:48.669" v="52" actId="27636"/>
          <ac:spMkLst>
            <pc:docMk/>
            <pc:sldMk cId="2154511267" sldId="315"/>
            <ac:spMk id="3" creationId="{00000000-0000-0000-0000-000000000000}"/>
          </ac:spMkLst>
        </pc:spChg>
      </pc:sldChg>
      <pc:sldChg chg="del">
        <pc:chgData name="Marieke Drabbe" userId="b9b1a049-6b87-453c-9d4e-1b3ea0ffd634" providerId="ADAL" clId="{FE0B3D1E-982F-4AD8-B065-9F74FD257709}" dt="2021-02-09T12:21:05.940" v="0" actId="47"/>
        <pc:sldMkLst>
          <pc:docMk/>
          <pc:sldMk cId="2546709509" sldId="318"/>
        </pc:sldMkLst>
      </pc:sldChg>
      <pc:sldMasterChg chg="del delSldLayout">
        <pc:chgData name="Marieke Drabbe" userId="b9b1a049-6b87-453c-9d4e-1b3ea0ffd634" providerId="ADAL" clId="{FE0B3D1E-982F-4AD8-B065-9F74FD257709}" dt="2021-02-09T12:21:05.940" v="0" actId="47"/>
        <pc:sldMasterMkLst>
          <pc:docMk/>
          <pc:sldMasterMk cId="49075628" sldId="2147483660"/>
        </pc:sldMasterMkLst>
        <pc:sldLayoutChg chg="del">
          <pc:chgData name="Marieke Drabbe" userId="b9b1a049-6b87-453c-9d4e-1b3ea0ffd634" providerId="ADAL" clId="{FE0B3D1E-982F-4AD8-B065-9F74FD257709}" dt="2021-02-09T12:21:05.940" v="0" actId="47"/>
          <pc:sldLayoutMkLst>
            <pc:docMk/>
            <pc:sldMasterMk cId="49075628" sldId="2147483660"/>
            <pc:sldLayoutMk cId="957115833" sldId="2147483661"/>
          </pc:sldLayoutMkLst>
        </pc:sldLayoutChg>
        <pc:sldLayoutChg chg="del">
          <pc:chgData name="Marieke Drabbe" userId="b9b1a049-6b87-453c-9d4e-1b3ea0ffd634" providerId="ADAL" clId="{FE0B3D1E-982F-4AD8-B065-9F74FD257709}" dt="2021-02-09T12:21:05.940" v="0" actId="47"/>
          <pc:sldLayoutMkLst>
            <pc:docMk/>
            <pc:sldMasterMk cId="49075628" sldId="2147483660"/>
            <pc:sldLayoutMk cId="3584737121" sldId="2147483662"/>
          </pc:sldLayoutMkLst>
        </pc:sldLayoutChg>
        <pc:sldLayoutChg chg="del">
          <pc:chgData name="Marieke Drabbe" userId="b9b1a049-6b87-453c-9d4e-1b3ea0ffd634" providerId="ADAL" clId="{FE0B3D1E-982F-4AD8-B065-9F74FD257709}" dt="2021-02-09T12:21:05.940" v="0" actId="47"/>
          <pc:sldLayoutMkLst>
            <pc:docMk/>
            <pc:sldMasterMk cId="49075628" sldId="2147483660"/>
            <pc:sldLayoutMk cId="1476132377" sldId="2147483663"/>
          </pc:sldLayoutMkLst>
        </pc:sldLayoutChg>
        <pc:sldLayoutChg chg="del">
          <pc:chgData name="Marieke Drabbe" userId="b9b1a049-6b87-453c-9d4e-1b3ea0ffd634" providerId="ADAL" clId="{FE0B3D1E-982F-4AD8-B065-9F74FD257709}" dt="2021-02-09T12:21:05.940" v="0" actId="47"/>
          <pc:sldLayoutMkLst>
            <pc:docMk/>
            <pc:sldMasterMk cId="49075628" sldId="2147483660"/>
            <pc:sldLayoutMk cId="3049542798" sldId="2147483664"/>
          </pc:sldLayoutMkLst>
        </pc:sldLayoutChg>
        <pc:sldLayoutChg chg="del">
          <pc:chgData name="Marieke Drabbe" userId="b9b1a049-6b87-453c-9d4e-1b3ea0ffd634" providerId="ADAL" clId="{FE0B3D1E-982F-4AD8-B065-9F74FD257709}" dt="2021-02-09T12:21:05.940" v="0" actId="47"/>
          <pc:sldLayoutMkLst>
            <pc:docMk/>
            <pc:sldMasterMk cId="49075628" sldId="2147483660"/>
            <pc:sldLayoutMk cId="610804132" sldId="2147483665"/>
          </pc:sldLayoutMkLst>
        </pc:sldLayoutChg>
        <pc:sldLayoutChg chg="del">
          <pc:chgData name="Marieke Drabbe" userId="b9b1a049-6b87-453c-9d4e-1b3ea0ffd634" providerId="ADAL" clId="{FE0B3D1E-982F-4AD8-B065-9F74FD257709}" dt="2021-02-09T12:21:05.940" v="0" actId="47"/>
          <pc:sldLayoutMkLst>
            <pc:docMk/>
            <pc:sldMasterMk cId="49075628" sldId="2147483660"/>
            <pc:sldLayoutMk cId="2211613791" sldId="2147483666"/>
          </pc:sldLayoutMkLst>
        </pc:sldLayoutChg>
        <pc:sldLayoutChg chg="del">
          <pc:chgData name="Marieke Drabbe" userId="b9b1a049-6b87-453c-9d4e-1b3ea0ffd634" providerId="ADAL" clId="{FE0B3D1E-982F-4AD8-B065-9F74FD257709}" dt="2021-02-09T12:21:05.940" v="0" actId="47"/>
          <pc:sldLayoutMkLst>
            <pc:docMk/>
            <pc:sldMasterMk cId="49075628" sldId="2147483660"/>
            <pc:sldLayoutMk cId="3007126891" sldId="2147483667"/>
          </pc:sldLayoutMkLst>
        </pc:sldLayoutChg>
        <pc:sldLayoutChg chg="del">
          <pc:chgData name="Marieke Drabbe" userId="b9b1a049-6b87-453c-9d4e-1b3ea0ffd634" providerId="ADAL" clId="{FE0B3D1E-982F-4AD8-B065-9F74FD257709}" dt="2021-02-09T12:21:05.940" v="0" actId="47"/>
          <pc:sldLayoutMkLst>
            <pc:docMk/>
            <pc:sldMasterMk cId="49075628" sldId="2147483660"/>
            <pc:sldLayoutMk cId="1473011585" sldId="2147483668"/>
          </pc:sldLayoutMkLst>
        </pc:sldLayoutChg>
        <pc:sldLayoutChg chg="del">
          <pc:chgData name="Marieke Drabbe" userId="b9b1a049-6b87-453c-9d4e-1b3ea0ffd634" providerId="ADAL" clId="{FE0B3D1E-982F-4AD8-B065-9F74FD257709}" dt="2021-02-09T12:21:05.940" v="0" actId="47"/>
          <pc:sldLayoutMkLst>
            <pc:docMk/>
            <pc:sldMasterMk cId="49075628" sldId="2147483660"/>
            <pc:sldLayoutMk cId="2261387919" sldId="2147483669"/>
          </pc:sldLayoutMkLst>
        </pc:sldLayoutChg>
        <pc:sldLayoutChg chg="del">
          <pc:chgData name="Marieke Drabbe" userId="b9b1a049-6b87-453c-9d4e-1b3ea0ffd634" providerId="ADAL" clId="{FE0B3D1E-982F-4AD8-B065-9F74FD257709}" dt="2021-02-09T12:21:05.940" v="0" actId="47"/>
          <pc:sldLayoutMkLst>
            <pc:docMk/>
            <pc:sldMasterMk cId="49075628" sldId="2147483660"/>
            <pc:sldLayoutMk cId="87710562" sldId="2147483670"/>
          </pc:sldLayoutMkLst>
        </pc:sldLayoutChg>
        <pc:sldLayoutChg chg="del">
          <pc:chgData name="Marieke Drabbe" userId="b9b1a049-6b87-453c-9d4e-1b3ea0ffd634" providerId="ADAL" clId="{FE0B3D1E-982F-4AD8-B065-9F74FD257709}" dt="2021-02-09T12:21:05.940" v="0" actId="47"/>
          <pc:sldLayoutMkLst>
            <pc:docMk/>
            <pc:sldMasterMk cId="49075628" sldId="2147483660"/>
            <pc:sldLayoutMk cId="3672989031" sldId="2147483671"/>
          </pc:sldLayoutMkLst>
        </pc:sldLayoutChg>
      </pc:sldMasterChg>
    </pc:docChg>
  </pc:docChgLst>
  <pc:docChgLst>
    <pc:chgData name="Marieke Drabbe" userId="b9b1a049-6b87-453c-9d4e-1b3ea0ffd634" providerId="ADAL" clId="{0018540D-511C-4BA7-B729-0066CF832F92}"/>
    <pc:docChg chg="modSld">
      <pc:chgData name="Marieke Drabbe" userId="b9b1a049-6b87-453c-9d4e-1b3ea0ffd634" providerId="ADAL" clId="{0018540D-511C-4BA7-B729-0066CF832F92}" dt="2021-02-08T15:36:38.673" v="6" actId="20577"/>
      <pc:docMkLst>
        <pc:docMk/>
      </pc:docMkLst>
      <pc:sldChg chg="modSp mod">
        <pc:chgData name="Marieke Drabbe" userId="b9b1a049-6b87-453c-9d4e-1b3ea0ffd634" providerId="ADAL" clId="{0018540D-511C-4BA7-B729-0066CF832F92}" dt="2021-02-08T15:36:38.673" v="6" actId="20577"/>
        <pc:sldMkLst>
          <pc:docMk/>
          <pc:sldMk cId="1263045312" sldId="273"/>
        </pc:sldMkLst>
        <pc:spChg chg="mod">
          <ac:chgData name="Marieke Drabbe" userId="b9b1a049-6b87-453c-9d4e-1b3ea0ffd634" providerId="ADAL" clId="{0018540D-511C-4BA7-B729-0066CF832F92}" dt="2021-02-08T15:36:38.673" v="6" actId="20577"/>
          <ac:spMkLst>
            <pc:docMk/>
            <pc:sldMk cId="1263045312" sldId="273"/>
            <ac:spMk id="3" creationId="{00000000-0000-0000-0000-000000000000}"/>
          </ac:spMkLst>
        </pc:spChg>
      </pc:sldChg>
    </pc:docChg>
  </pc:docChgLst>
  <pc:docChgLst>
    <pc:chgData name="Thomas Noordeloos" userId="df9f46e9-7760-4f6a-814f-9e8180d7b46a" providerId="ADAL" clId="{0F681F77-0C6D-4B38-AED5-D4516210BE4C}"/>
    <pc:docChg chg="undo custSel addSld delSld modSld delMainMaster">
      <pc:chgData name="Thomas Noordeloos" userId="df9f46e9-7760-4f6a-814f-9e8180d7b46a" providerId="ADAL" clId="{0F681F77-0C6D-4B38-AED5-D4516210BE4C}" dt="2022-02-08T08:56:34.579" v="154" actId="1076"/>
      <pc:docMkLst>
        <pc:docMk/>
      </pc:docMkLst>
      <pc:sldChg chg="del">
        <pc:chgData name="Thomas Noordeloos" userId="df9f46e9-7760-4f6a-814f-9e8180d7b46a" providerId="ADAL" clId="{0F681F77-0C6D-4B38-AED5-D4516210BE4C}" dt="2022-02-08T08:20:54.692" v="10" actId="47"/>
        <pc:sldMkLst>
          <pc:docMk/>
          <pc:sldMk cId="4132212741" sldId="256"/>
        </pc:sldMkLst>
      </pc:sldChg>
      <pc:sldChg chg="add del setBg">
        <pc:chgData name="Thomas Noordeloos" userId="df9f46e9-7760-4f6a-814f-9e8180d7b46a" providerId="ADAL" clId="{0F681F77-0C6D-4B38-AED5-D4516210BE4C}" dt="2022-02-08T08:21:51.709" v="12"/>
        <pc:sldMkLst>
          <pc:docMk/>
          <pc:sldMk cId="2746267691" sldId="258"/>
        </pc:sldMkLst>
      </pc:sldChg>
      <pc:sldChg chg="addSp delSp modSp del mod modAnim">
        <pc:chgData name="Thomas Noordeloos" userId="df9f46e9-7760-4f6a-814f-9e8180d7b46a" providerId="ADAL" clId="{0F681F77-0C6D-4B38-AED5-D4516210BE4C}" dt="2022-02-08T08:28:55.617" v="28"/>
        <pc:sldMkLst>
          <pc:docMk/>
          <pc:sldMk cId="1263045312" sldId="273"/>
        </pc:sldMkLst>
        <pc:spChg chg="del">
          <ac:chgData name="Thomas Noordeloos" userId="df9f46e9-7760-4f6a-814f-9e8180d7b46a" providerId="ADAL" clId="{0F681F77-0C6D-4B38-AED5-D4516210BE4C}" dt="2022-02-08T08:27:45.294" v="17" actId="478"/>
          <ac:spMkLst>
            <pc:docMk/>
            <pc:sldMk cId="1263045312" sldId="273"/>
            <ac:spMk id="2" creationId="{00000000-0000-0000-0000-000000000000}"/>
          </ac:spMkLst>
        </pc:spChg>
        <pc:spChg chg="del">
          <ac:chgData name="Thomas Noordeloos" userId="df9f46e9-7760-4f6a-814f-9e8180d7b46a" providerId="ADAL" clId="{0F681F77-0C6D-4B38-AED5-D4516210BE4C}" dt="2022-02-08T08:27:50.649" v="19" actId="478"/>
          <ac:spMkLst>
            <pc:docMk/>
            <pc:sldMk cId="1263045312" sldId="273"/>
            <ac:spMk id="3" creationId="{00000000-0000-0000-0000-000000000000}"/>
          </ac:spMkLst>
        </pc:spChg>
        <pc:spChg chg="add del mod">
          <ac:chgData name="Thomas Noordeloos" userId="df9f46e9-7760-4f6a-814f-9e8180d7b46a" providerId="ADAL" clId="{0F681F77-0C6D-4B38-AED5-D4516210BE4C}" dt="2022-02-08T08:27:48.175" v="18" actId="478"/>
          <ac:spMkLst>
            <pc:docMk/>
            <pc:sldMk cId="1263045312" sldId="273"/>
            <ac:spMk id="8" creationId="{0386C631-55D5-4116-B689-437DD488F189}"/>
          </ac:spMkLst>
        </pc:spChg>
        <pc:spChg chg="add del mod">
          <ac:chgData name="Thomas Noordeloos" userId="df9f46e9-7760-4f6a-814f-9e8180d7b46a" providerId="ADAL" clId="{0F681F77-0C6D-4B38-AED5-D4516210BE4C}" dt="2022-02-08T08:27:52.753" v="20" actId="478"/>
          <ac:spMkLst>
            <pc:docMk/>
            <pc:sldMk cId="1263045312" sldId="273"/>
            <ac:spMk id="10" creationId="{70ACFA0F-54D4-4E91-A98F-9F42E21EA910}"/>
          </ac:spMkLst>
        </pc:spChg>
        <pc:picChg chg="del">
          <ac:chgData name="Thomas Noordeloos" userId="df9f46e9-7760-4f6a-814f-9e8180d7b46a" providerId="ADAL" clId="{0F681F77-0C6D-4B38-AED5-D4516210BE4C}" dt="2022-02-08T08:12:46.636" v="2" actId="478"/>
          <ac:picMkLst>
            <pc:docMk/>
            <pc:sldMk cId="1263045312" sldId="273"/>
            <ac:picMk id="4" creationId="{00000000-0000-0000-0000-000000000000}"/>
          </ac:picMkLst>
        </pc:picChg>
        <pc:picChg chg="add mod">
          <ac:chgData name="Thomas Noordeloos" userId="df9f46e9-7760-4f6a-814f-9e8180d7b46a" providerId="ADAL" clId="{0F681F77-0C6D-4B38-AED5-D4516210BE4C}" dt="2022-02-08T08:27:57.464" v="21" actId="1076"/>
          <ac:picMkLst>
            <pc:docMk/>
            <pc:sldMk cId="1263045312" sldId="273"/>
            <ac:picMk id="6" creationId="{3901F8C5-8A65-41B7-AD34-36C56E0884C8}"/>
          </ac:picMkLst>
        </pc:picChg>
        <pc:picChg chg="add mod ord">
          <ac:chgData name="Thomas Noordeloos" userId="df9f46e9-7760-4f6a-814f-9e8180d7b46a" providerId="ADAL" clId="{0F681F77-0C6D-4B38-AED5-D4516210BE4C}" dt="2022-02-08T08:28:33.118" v="27" actId="14100"/>
          <ac:picMkLst>
            <pc:docMk/>
            <pc:sldMk cId="1263045312" sldId="273"/>
            <ac:picMk id="12" creationId="{A0C22AD8-87B6-4CDF-82EB-0992FFD8BF36}"/>
          </ac:picMkLst>
        </pc:picChg>
      </pc:sldChg>
      <pc:sldChg chg="delSp del mod">
        <pc:chgData name="Thomas Noordeloos" userId="df9f46e9-7760-4f6a-814f-9e8180d7b46a" providerId="ADAL" clId="{0F681F77-0C6D-4B38-AED5-D4516210BE4C}" dt="2022-02-08T08:20:39.228" v="4" actId="478"/>
        <pc:sldMkLst>
          <pc:docMk/>
          <pc:sldMk cId="3110320496" sldId="281"/>
        </pc:sldMkLst>
        <pc:picChg chg="del">
          <ac:chgData name="Thomas Noordeloos" userId="df9f46e9-7760-4f6a-814f-9e8180d7b46a" providerId="ADAL" clId="{0F681F77-0C6D-4B38-AED5-D4516210BE4C}" dt="2022-02-08T08:20:39.228" v="4" actId="478"/>
          <ac:picMkLst>
            <pc:docMk/>
            <pc:sldMk cId="3110320496" sldId="281"/>
            <ac:picMk id="6" creationId="{00000000-0000-0000-0000-000000000000}"/>
          </ac:picMkLst>
        </pc:picChg>
      </pc:sldChg>
      <pc:sldChg chg="delSp del mod">
        <pc:chgData name="Thomas Noordeloos" userId="df9f46e9-7760-4f6a-814f-9e8180d7b46a" providerId="ADAL" clId="{0F681F77-0C6D-4B38-AED5-D4516210BE4C}" dt="2022-02-08T08:20:36.342" v="3" actId="478"/>
        <pc:sldMkLst>
          <pc:docMk/>
          <pc:sldMk cId="229840576" sldId="286"/>
        </pc:sldMkLst>
        <pc:picChg chg="del">
          <ac:chgData name="Thomas Noordeloos" userId="df9f46e9-7760-4f6a-814f-9e8180d7b46a" providerId="ADAL" clId="{0F681F77-0C6D-4B38-AED5-D4516210BE4C}" dt="2022-02-08T08:20:36.342" v="3" actId="478"/>
          <ac:picMkLst>
            <pc:docMk/>
            <pc:sldMk cId="229840576" sldId="286"/>
            <ac:picMk id="4" creationId="{00000000-0000-0000-0000-000000000000}"/>
          </ac:picMkLst>
        </pc:picChg>
      </pc:sldChg>
      <pc:sldChg chg="addSp delSp modSp del mod">
        <pc:chgData name="Thomas Noordeloos" userId="df9f46e9-7760-4f6a-814f-9e8180d7b46a" providerId="ADAL" clId="{0F681F77-0C6D-4B38-AED5-D4516210BE4C}" dt="2022-02-08T08:38:52.705" v="69" actId="113"/>
        <pc:sldMkLst>
          <pc:docMk/>
          <pc:sldMk cId="461343119" sldId="311"/>
        </pc:sldMkLst>
        <pc:spChg chg="mod">
          <ac:chgData name="Thomas Noordeloos" userId="df9f46e9-7760-4f6a-814f-9e8180d7b46a" providerId="ADAL" clId="{0F681F77-0C6D-4B38-AED5-D4516210BE4C}" dt="2022-02-08T08:38:46.045" v="66" actId="207"/>
          <ac:spMkLst>
            <pc:docMk/>
            <pc:sldMk cId="461343119" sldId="311"/>
            <ac:spMk id="2" creationId="{00000000-0000-0000-0000-000000000000}"/>
          </ac:spMkLst>
        </pc:spChg>
        <pc:spChg chg="mod">
          <ac:chgData name="Thomas Noordeloos" userId="df9f46e9-7760-4f6a-814f-9e8180d7b46a" providerId="ADAL" clId="{0F681F77-0C6D-4B38-AED5-D4516210BE4C}" dt="2022-02-08T08:34:45.791" v="51" actId="1076"/>
          <ac:spMkLst>
            <pc:docMk/>
            <pc:sldMk cId="461343119" sldId="311"/>
            <ac:spMk id="3" creationId="{00000000-0000-0000-0000-000000000000}"/>
          </ac:spMkLst>
        </pc:spChg>
        <pc:spChg chg="mod ord">
          <ac:chgData name="Thomas Noordeloos" userId="df9f46e9-7760-4f6a-814f-9e8180d7b46a" providerId="ADAL" clId="{0F681F77-0C6D-4B38-AED5-D4516210BE4C}" dt="2022-02-08T08:38:52.705" v="69" actId="113"/>
          <ac:spMkLst>
            <pc:docMk/>
            <pc:sldMk cId="461343119" sldId="311"/>
            <ac:spMk id="4" creationId="{00000000-0000-0000-0000-000000000000}"/>
          </ac:spMkLst>
        </pc:spChg>
        <pc:picChg chg="add del mod">
          <ac:chgData name="Thomas Noordeloos" userId="df9f46e9-7760-4f6a-814f-9e8180d7b46a" providerId="ADAL" clId="{0F681F77-0C6D-4B38-AED5-D4516210BE4C}" dt="2022-02-08T08:34:47.750" v="52" actId="478"/>
          <ac:picMkLst>
            <pc:docMk/>
            <pc:sldMk cId="461343119" sldId="311"/>
            <ac:picMk id="5" creationId="{FF11DB1D-EAA5-4BC4-94C9-5E2925752862}"/>
          </ac:picMkLst>
        </pc:picChg>
        <pc:picChg chg="del">
          <ac:chgData name="Thomas Noordeloos" userId="df9f46e9-7760-4f6a-814f-9e8180d7b46a" providerId="ADAL" clId="{0F681F77-0C6D-4B38-AED5-D4516210BE4C}" dt="2022-02-08T08:26:51.607" v="13" actId="478"/>
          <ac:picMkLst>
            <pc:docMk/>
            <pc:sldMk cId="461343119" sldId="311"/>
            <ac:picMk id="6" creationId="{00000000-0000-0000-0000-000000000000}"/>
          </ac:picMkLst>
        </pc:picChg>
        <pc:picChg chg="add mod modCrop">
          <ac:chgData name="Thomas Noordeloos" userId="df9f46e9-7760-4f6a-814f-9e8180d7b46a" providerId="ADAL" clId="{0F681F77-0C6D-4B38-AED5-D4516210BE4C}" dt="2022-02-08T08:38:15.467" v="58" actId="1076"/>
          <ac:picMkLst>
            <pc:docMk/>
            <pc:sldMk cId="461343119" sldId="311"/>
            <ac:picMk id="8" creationId="{85EB2468-E318-4FD3-BD22-07BDAD943D0F}"/>
          </ac:picMkLst>
        </pc:picChg>
        <pc:picChg chg="del mod">
          <ac:chgData name="Thomas Noordeloos" userId="df9f46e9-7760-4f6a-814f-9e8180d7b46a" providerId="ADAL" clId="{0F681F77-0C6D-4B38-AED5-D4516210BE4C}" dt="2022-02-08T08:38:38.142" v="64" actId="478"/>
          <ac:picMkLst>
            <pc:docMk/>
            <pc:sldMk cId="461343119" sldId="311"/>
            <ac:picMk id="2050" creationId="{00000000-0000-0000-0000-000000000000}"/>
          </ac:picMkLst>
        </pc:picChg>
      </pc:sldChg>
      <pc:sldChg chg="delSp del mod">
        <pc:chgData name="Thomas Noordeloos" userId="df9f46e9-7760-4f6a-814f-9e8180d7b46a" providerId="ADAL" clId="{0F681F77-0C6D-4B38-AED5-D4516210BE4C}" dt="2022-02-08T08:39:08.358" v="70" actId="47"/>
        <pc:sldMkLst>
          <pc:docMk/>
          <pc:sldMk cId="2899240316" sldId="312"/>
        </pc:sldMkLst>
        <pc:picChg chg="del">
          <ac:chgData name="Thomas Noordeloos" userId="df9f46e9-7760-4f6a-814f-9e8180d7b46a" providerId="ADAL" clId="{0F681F77-0C6D-4B38-AED5-D4516210BE4C}" dt="2022-02-08T08:20:41.117" v="5" actId="478"/>
          <ac:picMkLst>
            <pc:docMk/>
            <pc:sldMk cId="2899240316" sldId="312"/>
            <ac:picMk id="4" creationId="{00000000-0000-0000-0000-000000000000}"/>
          </ac:picMkLst>
        </pc:picChg>
      </pc:sldChg>
      <pc:sldChg chg="delSp modSp del mod">
        <pc:chgData name="Thomas Noordeloos" userId="df9f46e9-7760-4f6a-814f-9e8180d7b46a" providerId="ADAL" clId="{0F681F77-0C6D-4B38-AED5-D4516210BE4C}" dt="2022-02-08T08:39:58.423" v="75" actId="1076"/>
        <pc:sldMkLst>
          <pc:docMk/>
          <pc:sldMk cId="3422049957" sldId="313"/>
        </pc:sldMkLst>
        <pc:spChg chg="mod">
          <ac:chgData name="Thomas Noordeloos" userId="df9f46e9-7760-4f6a-814f-9e8180d7b46a" providerId="ADAL" clId="{0F681F77-0C6D-4B38-AED5-D4516210BE4C}" dt="2022-02-08T08:39:42.446" v="74" actId="108"/>
          <ac:spMkLst>
            <pc:docMk/>
            <pc:sldMk cId="3422049957" sldId="313"/>
            <ac:spMk id="2" creationId="{00000000-0000-0000-0000-000000000000}"/>
          </ac:spMkLst>
        </pc:spChg>
        <pc:spChg chg="mod">
          <ac:chgData name="Thomas Noordeloos" userId="df9f46e9-7760-4f6a-814f-9e8180d7b46a" providerId="ADAL" clId="{0F681F77-0C6D-4B38-AED5-D4516210BE4C}" dt="2022-02-08T08:39:33.033" v="72" actId="1076"/>
          <ac:spMkLst>
            <pc:docMk/>
            <pc:sldMk cId="3422049957" sldId="313"/>
            <ac:spMk id="5" creationId="{00000000-0000-0000-0000-000000000000}"/>
          </ac:spMkLst>
        </pc:spChg>
        <pc:picChg chg="mod">
          <ac:chgData name="Thomas Noordeloos" userId="df9f46e9-7760-4f6a-814f-9e8180d7b46a" providerId="ADAL" clId="{0F681F77-0C6D-4B38-AED5-D4516210BE4C}" dt="2022-02-08T08:39:36.108" v="73" actId="14100"/>
          <ac:picMkLst>
            <pc:docMk/>
            <pc:sldMk cId="3422049957" sldId="313"/>
            <ac:picMk id="4" creationId="{00000000-0000-0000-0000-000000000000}"/>
          </ac:picMkLst>
        </pc:picChg>
        <pc:picChg chg="del">
          <ac:chgData name="Thomas Noordeloos" userId="df9f46e9-7760-4f6a-814f-9e8180d7b46a" providerId="ADAL" clId="{0F681F77-0C6D-4B38-AED5-D4516210BE4C}" dt="2022-02-08T08:20:43.900" v="6" actId="478"/>
          <ac:picMkLst>
            <pc:docMk/>
            <pc:sldMk cId="3422049957" sldId="313"/>
            <ac:picMk id="6" creationId="{00000000-0000-0000-0000-000000000000}"/>
          </ac:picMkLst>
        </pc:picChg>
        <pc:picChg chg="mod">
          <ac:chgData name="Thomas Noordeloos" userId="df9f46e9-7760-4f6a-814f-9e8180d7b46a" providerId="ADAL" clId="{0F681F77-0C6D-4B38-AED5-D4516210BE4C}" dt="2022-02-08T08:39:58.423" v="75" actId="1076"/>
          <ac:picMkLst>
            <pc:docMk/>
            <pc:sldMk cId="3422049957" sldId="313"/>
            <ac:picMk id="7" creationId="{00000000-0000-0000-0000-000000000000}"/>
          </ac:picMkLst>
        </pc:picChg>
      </pc:sldChg>
      <pc:sldChg chg="delSp del mod">
        <pc:chgData name="Thomas Noordeloos" userId="df9f46e9-7760-4f6a-814f-9e8180d7b46a" providerId="ADAL" clId="{0F681F77-0C6D-4B38-AED5-D4516210BE4C}" dt="2022-02-08T08:20:47.092" v="7" actId="478"/>
        <pc:sldMkLst>
          <pc:docMk/>
          <pc:sldMk cId="2128152596" sldId="314"/>
        </pc:sldMkLst>
        <pc:picChg chg="del">
          <ac:chgData name="Thomas Noordeloos" userId="df9f46e9-7760-4f6a-814f-9e8180d7b46a" providerId="ADAL" clId="{0F681F77-0C6D-4B38-AED5-D4516210BE4C}" dt="2022-02-08T08:20:47.092" v="7" actId="478"/>
          <ac:picMkLst>
            <pc:docMk/>
            <pc:sldMk cId="2128152596" sldId="314"/>
            <ac:picMk id="5" creationId="{00000000-0000-0000-0000-000000000000}"/>
          </ac:picMkLst>
        </pc:picChg>
      </pc:sldChg>
      <pc:sldChg chg="addSp delSp modSp del mod">
        <pc:chgData name="Thomas Noordeloos" userId="df9f46e9-7760-4f6a-814f-9e8180d7b46a" providerId="ADAL" clId="{0F681F77-0C6D-4B38-AED5-D4516210BE4C}" dt="2022-02-08T08:56:34.579" v="154" actId="1076"/>
        <pc:sldMkLst>
          <pc:docMk/>
          <pc:sldMk cId="2154511267" sldId="315"/>
        </pc:sldMkLst>
        <pc:spChg chg="mod">
          <ac:chgData name="Thomas Noordeloos" userId="df9f46e9-7760-4f6a-814f-9e8180d7b46a" providerId="ADAL" clId="{0F681F77-0C6D-4B38-AED5-D4516210BE4C}" dt="2022-02-08T08:55:31.533" v="147" actId="20577"/>
          <ac:spMkLst>
            <pc:docMk/>
            <pc:sldMk cId="2154511267" sldId="315"/>
            <ac:spMk id="3" creationId="{00000000-0000-0000-0000-000000000000}"/>
          </ac:spMkLst>
        </pc:spChg>
        <pc:picChg chg="del">
          <ac:chgData name="Thomas Noordeloos" userId="df9f46e9-7760-4f6a-814f-9e8180d7b46a" providerId="ADAL" clId="{0F681F77-0C6D-4B38-AED5-D4516210BE4C}" dt="2022-02-08T08:41:08.980" v="76" actId="478"/>
          <ac:picMkLst>
            <pc:docMk/>
            <pc:sldMk cId="2154511267" sldId="315"/>
            <ac:picMk id="4" creationId="{00000000-0000-0000-0000-000000000000}"/>
          </ac:picMkLst>
        </pc:picChg>
        <pc:picChg chg="del">
          <ac:chgData name="Thomas Noordeloos" userId="df9f46e9-7760-4f6a-814f-9e8180d7b46a" providerId="ADAL" clId="{0F681F77-0C6D-4B38-AED5-D4516210BE4C}" dt="2022-02-08T08:20:49.031" v="8" actId="478"/>
          <ac:picMkLst>
            <pc:docMk/>
            <pc:sldMk cId="2154511267" sldId="315"/>
            <ac:picMk id="5" creationId="{00000000-0000-0000-0000-000000000000}"/>
          </ac:picMkLst>
        </pc:picChg>
        <pc:picChg chg="add mod">
          <ac:chgData name="Thomas Noordeloos" userId="df9f46e9-7760-4f6a-814f-9e8180d7b46a" providerId="ADAL" clId="{0F681F77-0C6D-4B38-AED5-D4516210BE4C}" dt="2022-02-08T08:54:22.624" v="96" actId="1440"/>
          <ac:picMkLst>
            <pc:docMk/>
            <pc:sldMk cId="2154511267" sldId="315"/>
            <ac:picMk id="7" creationId="{5F428D1D-3F8D-4189-AF7A-F4628C02FDEA}"/>
          </ac:picMkLst>
        </pc:picChg>
        <pc:picChg chg="add del">
          <ac:chgData name="Thomas Noordeloos" userId="df9f46e9-7760-4f6a-814f-9e8180d7b46a" providerId="ADAL" clId="{0F681F77-0C6D-4B38-AED5-D4516210BE4C}" dt="2022-02-08T08:56:17.339" v="149"/>
          <ac:picMkLst>
            <pc:docMk/>
            <pc:sldMk cId="2154511267" sldId="315"/>
            <ac:picMk id="3074" creationId="{771E25B4-A082-4457-9A4A-FAE3ED7888E7}"/>
          </ac:picMkLst>
        </pc:picChg>
        <pc:picChg chg="add mod">
          <ac:chgData name="Thomas Noordeloos" userId="df9f46e9-7760-4f6a-814f-9e8180d7b46a" providerId="ADAL" clId="{0F681F77-0C6D-4B38-AED5-D4516210BE4C}" dt="2022-02-08T08:56:34.579" v="154" actId="1076"/>
          <ac:picMkLst>
            <pc:docMk/>
            <pc:sldMk cId="2154511267" sldId="315"/>
            <ac:picMk id="3076" creationId="{1B8F6843-54B4-4F94-AF67-376D49E40709}"/>
          </ac:picMkLst>
        </pc:picChg>
      </pc:sldChg>
      <pc:sldChg chg="delSp modSp del mod">
        <pc:chgData name="Thomas Noordeloos" userId="df9f46e9-7760-4f6a-814f-9e8180d7b46a" providerId="ADAL" clId="{0F681F77-0C6D-4B38-AED5-D4516210BE4C}" dt="2022-02-08T08:43:41.913" v="80" actId="313"/>
        <pc:sldMkLst>
          <pc:docMk/>
          <pc:sldMk cId="2562627853" sldId="317"/>
        </pc:sldMkLst>
        <pc:spChg chg="mod">
          <ac:chgData name="Thomas Noordeloos" userId="df9f46e9-7760-4f6a-814f-9e8180d7b46a" providerId="ADAL" clId="{0F681F77-0C6D-4B38-AED5-D4516210BE4C}" dt="2022-02-08T08:43:41.913" v="80" actId="313"/>
          <ac:spMkLst>
            <pc:docMk/>
            <pc:sldMk cId="2562627853" sldId="317"/>
            <ac:spMk id="3" creationId="{00000000-0000-0000-0000-000000000000}"/>
          </ac:spMkLst>
        </pc:spChg>
        <pc:picChg chg="del">
          <ac:chgData name="Thomas Noordeloos" userId="df9f46e9-7760-4f6a-814f-9e8180d7b46a" providerId="ADAL" clId="{0F681F77-0C6D-4B38-AED5-D4516210BE4C}" dt="2022-02-08T08:20:50.867" v="9" actId="478"/>
          <ac:picMkLst>
            <pc:docMk/>
            <pc:sldMk cId="2562627853" sldId="317"/>
            <ac:picMk id="4" creationId="{00000000-0000-0000-0000-000000000000}"/>
          </ac:picMkLst>
        </pc:picChg>
      </pc:sldChg>
      <pc:sldChg chg="addSp delSp modSp add mod setBg addAnim">
        <pc:chgData name="Thomas Noordeloos" userId="df9f46e9-7760-4f6a-814f-9e8180d7b46a" providerId="ADAL" clId="{0F681F77-0C6D-4B38-AED5-D4516210BE4C}" dt="2022-02-08T08:31:51.822" v="41" actId="732"/>
        <pc:sldMkLst>
          <pc:docMk/>
          <pc:sldMk cId="2030507490" sldId="318"/>
        </pc:sldMkLst>
        <pc:spChg chg="mod">
          <ac:chgData name="Thomas Noordeloos" userId="df9f46e9-7760-4f6a-814f-9e8180d7b46a" providerId="ADAL" clId="{0F681F77-0C6D-4B38-AED5-D4516210BE4C}" dt="2022-02-08T08:30:11.269" v="32" actId="113"/>
          <ac:spMkLst>
            <pc:docMk/>
            <pc:sldMk cId="2030507490" sldId="318"/>
            <ac:spMk id="2" creationId="{00000000-0000-0000-0000-000000000000}"/>
          </ac:spMkLst>
        </pc:spChg>
        <pc:spChg chg="mod">
          <ac:chgData name="Thomas Noordeloos" userId="df9f46e9-7760-4f6a-814f-9e8180d7b46a" providerId="ADAL" clId="{0F681F77-0C6D-4B38-AED5-D4516210BE4C}" dt="2022-02-08T08:29:26.103" v="29" actId="26606"/>
          <ac:spMkLst>
            <pc:docMk/>
            <pc:sldMk cId="2030507490" sldId="318"/>
            <ac:spMk id="3" creationId="{00000000-0000-0000-0000-000000000000}"/>
          </ac:spMkLst>
        </pc:spChg>
        <pc:spChg chg="add">
          <ac:chgData name="Thomas Noordeloos" userId="df9f46e9-7760-4f6a-814f-9e8180d7b46a" providerId="ADAL" clId="{0F681F77-0C6D-4B38-AED5-D4516210BE4C}" dt="2022-02-08T08:29:26.103" v="29" actId="26606"/>
          <ac:spMkLst>
            <pc:docMk/>
            <pc:sldMk cId="2030507490" sldId="318"/>
            <ac:spMk id="9" creationId="{E91DC736-0EF8-4F87-9146-EBF1D2EE4D3D}"/>
          </ac:spMkLst>
        </pc:spChg>
        <pc:spChg chg="add">
          <ac:chgData name="Thomas Noordeloos" userId="df9f46e9-7760-4f6a-814f-9e8180d7b46a" providerId="ADAL" clId="{0F681F77-0C6D-4B38-AED5-D4516210BE4C}" dt="2022-02-08T08:29:26.103" v="29" actId="26606"/>
          <ac:spMkLst>
            <pc:docMk/>
            <pc:sldMk cId="2030507490" sldId="318"/>
            <ac:spMk id="11" creationId="{097CD68E-23E3-4007-8847-CD0944C4F7BE}"/>
          </ac:spMkLst>
        </pc:spChg>
        <pc:spChg chg="add">
          <ac:chgData name="Thomas Noordeloos" userId="df9f46e9-7760-4f6a-814f-9e8180d7b46a" providerId="ADAL" clId="{0F681F77-0C6D-4B38-AED5-D4516210BE4C}" dt="2022-02-08T08:29:26.103" v="29" actId="26606"/>
          <ac:spMkLst>
            <pc:docMk/>
            <pc:sldMk cId="2030507490" sldId="318"/>
            <ac:spMk id="13" creationId="{AF2F604E-43BE-4DC3-B983-E071523364F8}"/>
          </ac:spMkLst>
        </pc:spChg>
        <pc:spChg chg="add">
          <ac:chgData name="Thomas Noordeloos" userId="df9f46e9-7760-4f6a-814f-9e8180d7b46a" providerId="ADAL" clId="{0F681F77-0C6D-4B38-AED5-D4516210BE4C}" dt="2022-02-08T08:29:26.103" v="29" actId="26606"/>
          <ac:spMkLst>
            <pc:docMk/>
            <pc:sldMk cId="2030507490" sldId="318"/>
            <ac:spMk id="15" creationId="{08C9B587-E65E-4B52-B37C-ABEBB6E87928}"/>
          </ac:spMkLst>
        </pc:spChg>
        <pc:picChg chg="add del mod modCrop">
          <ac:chgData name="Thomas Noordeloos" userId="df9f46e9-7760-4f6a-814f-9e8180d7b46a" providerId="ADAL" clId="{0F681F77-0C6D-4B38-AED5-D4516210BE4C}" dt="2022-02-08T08:31:51.822" v="41" actId="732"/>
          <ac:picMkLst>
            <pc:docMk/>
            <pc:sldMk cId="2030507490" sldId="318"/>
            <ac:picMk id="5" creationId="{47AEE49D-B161-48CA-B0A0-3827AB074E1E}"/>
          </ac:picMkLst>
        </pc:picChg>
        <pc:picChg chg="add del mod">
          <ac:chgData name="Thomas Noordeloos" userId="df9f46e9-7760-4f6a-814f-9e8180d7b46a" providerId="ADAL" clId="{0F681F77-0C6D-4B38-AED5-D4516210BE4C}" dt="2022-02-08T08:31:08.982" v="35"/>
          <ac:picMkLst>
            <pc:docMk/>
            <pc:sldMk cId="2030507490" sldId="318"/>
            <ac:picMk id="1026" creationId="{31D4CF5F-C28A-4275-B709-E69A5B94BEA2}"/>
          </ac:picMkLst>
        </pc:picChg>
      </pc:sldChg>
      <pc:sldMasterChg chg="del delSldLayout">
        <pc:chgData name="Thomas Noordeloos" userId="df9f46e9-7760-4f6a-814f-9e8180d7b46a" providerId="ADAL" clId="{0F681F77-0C6D-4B38-AED5-D4516210BE4C}" dt="2022-02-08T08:12:36.948" v="0" actId="47"/>
        <pc:sldMasterMkLst>
          <pc:docMk/>
          <pc:sldMasterMk cId="1339443793" sldId="2147483648"/>
        </pc:sldMasterMkLst>
        <pc:sldLayoutChg chg="del">
          <pc:chgData name="Thomas Noordeloos" userId="df9f46e9-7760-4f6a-814f-9e8180d7b46a" providerId="ADAL" clId="{0F681F77-0C6D-4B38-AED5-D4516210BE4C}" dt="2022-02-08T08:12:36.948" v="0" actId="47"/>
          <pc:sldLayoutMkLst>
            <pc:docMk/>
            <pc:sldMasterMk cId="1339443793" sldId="2147483648"/>
            <pc:sldLayoutMk cId="2185156275" sldId="2147483649"/>
          </pc:sldLayoutMkLst>
        </pc:sldLayoutChg>
        <pc:sldLayoutChg chg="del">
          <pc:chgData name="Thomas Noordeloos" userId="df9f46e9-7760-4f6a-814f-9e8180d7b46a" providerId="ADAL" clId="{0F681F77-0C6D-4B38-AED5-D4516210BE4C}" dt="2022-02-08T08:12:36.948" v="0" actId="47"/>
          <pc:sldLayoutMkLst>
            <pc:docMk/>
            <pc:sldMasterMk cId="1339443793" sldId="2147483648"/>
            <pc:sldLayoutMk cId="1735314997" sldId="2147483650"/>
          </pc:sldLayoutMkLst>
        </pc:sldLayoutChg>
        <pc:sldLayoutChg chg="del">
          <pc:chgData name="Thomas Noordeloos" userId="df9f46e9-7760-4f6a-814f-9e8180d7b46a" providerId="ADAL" clId="{0F681F77-0C6D-4B38-AED5-D4516210BE4C}" dt="2022-02-08T08:12:36.948" v="0" actId="47"/>
          <pc:sldLayoutMkLst>
            <pc:docMk/>
            <pc:sldMasterMk cId="1339443793" sldId="2147483648"/>
            <pc:sldLayoutMk cId="3913247581" sldId="2147483651"/>
          </pc:sldLayoutMkLst>
        </pc:sldLayoutChg>
        <pc:sldLayoutChg chg="del">
          <pc:chgData name="Thomas Noordeloos" userId="df9f46e9-7760-4f6a-814f-9e8180d7b46a" providerId="ADAL" clId="{0F681F77-0C6D-4B38-AED5-D4516210BE4C}" dt="2022-02-08T08:12:36.948" v="0" actId="47"/>
          <pc:sldLayoutMkLst>
            <pc:docMk/>
            <pc:sldMasterMk cId="1339443793" sldId="2147483648"/>
            <pc:sldLayoutMk cId="4005242369" sldId="2147483652"/>
          </pc:sldLayoutMkLst>
        </pc:sldLayoutChg>
        <pc:sldLayoutChg chg="del">
          <pc:chgData name="Thomas Noordeloos" userId="df9f46e9-7760-4f6a-814f-9e8180d7b46a" providerId="ADAL" clId="{0F681F77-0C6D-4B38-AED5-D4516210BE4C}" dt="2022-02-08T08:12:36.948" v="0" actId="47"/>
          <pc:sldLayoutMkLst>
            <pc:docMk/>
            <pc:sldMasterMk cId="1339443793" sldId="2147483648"/>
            <pc:sldLayoutMk cId="738466162" sldId="2147483653"/>
          </pc:sldLayoutMkLst>
        </pc:sldLayoutChg>
        <pc:sldLayoutChg chg="del">
          <pc:chgData name="Thomas Noordeloos" userId="df9f46e9-7760-4f6a-814f-9e8180d7b46a" providerId="ADAL" clId="{0F681F77-0C6D-4B38-AED5-D4516210BE4C}" dt="2022-02-08T08:12:36.948" v="0" actId="47"/>
          <pc:sldLayoutMkLst>
            <pc:docMk/>
            <pc:sldMasterMk cId="1339443793" sldId="2147483648"/>
            <pc:sldLayoutMk cId="2005454490" sldId="2147483654"/>
          </pc:sldLayoutMkLst>
        </pc:sldLayoutChg>
        <pc:sldLayoutChg chg="del">
          <pc:chgData name="Thomas Noordeloos" userId="df9f46e9-7760-4f6a-814f-9e8180d7b46a" providerId="ADAL" clId="{0F681F77-0C6D-4B38-AED5-D4516210BE4C}" dt="2022-02-08T08:12:36.948" v="0" actId="47"/>
          <pc:sldLayoutMkLst>
            <pc:docMk/>
            <pc:sldMasterMk cId="1339443793" sldId="2147483648"/>
            <pc:sldLayoutMk cId="1752554924" sldId="2147483655"/>
          </pc:sldLayoutMkLst>
        </pc:sldLayoutChg>
        <pc:sldLayoutChg chg="del">
          <pc:chgData name="Thomas Noordeloos" userId="df9f46e9-7760-4f6a-814f-9e8180d7b46a" providerId="ADAL" clId="{0F681F77-0C6D-4B38-AED5-D4516210BE4C}" dt="2022-02-08T08:12:36.948" v="0" actId="47"/>
          <pc:sldLayoutMkLst>
            <pc:docMk/>
            <pc:sldMasterMk cId="1339443793" sldId="2147483648"/>
            <pc:sldLayoutMk cId="3924270560" sldId="2147483656"/>
          </pc:sldLayoutMkLst>
        </pc:sldLayoutChg>
        <pc:sldLayoutChg chg="del">
          <pc:chgData name="Thomas Noordeloos" userId="df9f46e9-7760-4f6a-814f-9e8180d7b46a" providerId="ADAL" clId="{0F681F77-0C6D-4B38-AED5-D4516210BE4C}" dt="2022-02-08T08:12:36.948" v="0" actId="47"/>
          <pc:sldLayoutMkLst>
            <pc:docMk/>
            <pc:sldMasterMk cId="1339443793" sldId="2147483648"/>
            <pc:sldLayoutMk cId="445370804" sldId="2147483657"/>
          </pc:sldLayoutMkLst>
        </pc:sldLayoutChg>
        <pc:sldLayoutChg chg="del">
          <pc:chgData name="Thomas Noordeloos" userId="df9f46e9-7760-4f6a-814f-9e8180d7b46a" providerId="ADAL" clId="{0F681F77-0C6D-4B38-AED5-D4516210BE4C}" dt="2022-02-08T08:12:36.948" v="0" actId="47"/>
          <pc:sldLayoutMkLst>
            <pc:docMk/>
            <pc:sldMasterMk cId="1339443793" sldId="2147483648"/>
            <pc:sldLayoutMk cId="3306788641" sldId="2147483658"/>
          </pc:sldLayoutMkLst>
        </pc:sldLayoutChg>
        <pc:sldLayoutChg chg="del">
          <pc:chgData name="Thomas Noordeloos" userId="df9f46e9-7760-4f6a-814f-9e8180d7b46a" providerId="ADAL" clId="{0F681F77-0C6D-4B38-AED5-D4516210BE4C}" dt="2022-02-08T08:12:36.948" v="0" actId="47"/>
          <pc:sldLayoutMkLst>
            <pc:docMk/>
            <pc:sldMasterMk cId="1339443793" sldId="2147483648"/>
            <pc:sldLayoutMk cId="4256895738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EBEE9-5ED1-47E3-91F3-8E6237564E15}" type="datetimeFigureOut">
              <a:rPr lang="nl-NL" smtClean="0"/>
              <a:t>8-2-2022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9C61E-FA29-48B5-B8E4-AFB31D3E6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96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9C61E-FA29-48B5-B8E4-AFB31D3E600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36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9C61E-FA29-48B5-B8E4-AFB31D3E600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878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Opdracht: eigen eetpatroon en de schijf</a:t>
            </a:r>
            <a:r>
              <a:rPr lang="nl-NL" baseline="0" dirty="0"/>
              <a:t> van 5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9C61E-FA29-48B5-B8E4-AFB31D3E600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53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8-2-2022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796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8-2-2022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61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8-2-2022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940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8-2-2022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2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8-2-2022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73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8-2-2022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168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62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8-2-2022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25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8-2-2022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39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8-2-2022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17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8-2-2022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24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8-2-2022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01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8-2-2022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60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8-2-2022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45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8-2-2022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9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5748-FF34-4248-A7F3-5541385C517F}" type="datetimeFigureOut">
              <a:rPr lang="nl-NL" smtClean="0"/>
              <a:t>8-2-2022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0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8-2-2022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voedingscentrum.nl/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hyperlink" Target="https://www.voedingswaardetabel.nl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www.voedingscentrum.nl/nl/gezond-eten-met-de-schijf-van-vijf/hoeveel-en-wat-kan-ik-per-dag-eten-.aspx" TargetMode="Externa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yex64_w5jSY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youtu.be/yex64_w5jS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edingscentrum.nl/nl/gezond-eten-met-de-schijf-van-vijf/hoeveel-en-wat-kan-ik-per-dag-eten-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gebouw, buiten, markt&#10;&#10;Automatisch gegenereerde beschrijving">
            <a:extLst>
              <a:ext uri="{FF2B5EF4-FFF2-40B4-BE49-F238E27FC236}">
                <a16:creationId xmlns:a16="http://schemas.microsoft.com/office/drawing/2014/main" id="{A0C22AD8-87B6-4CDF-82EB-0992FFD8B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901F8C5-8A65-41B7-AD34-36C56E088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902" y="0"/>
            <a:ext cx="4843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4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09707" y="3647647"/>
            <a:ext cx="5175254" cy="27084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2F0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Stappen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charset="0"/>
              </a:rPr>
              <a:t>			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Bereken je BMI op het Voedingscentrum en kijk wat de richtlijnen van de Schijf van Vijf zijn. 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Kijk bij ‘hoeveel en wat’ bij het voedingscentrum wat er voor jou wordt aangeraden om dagelijks te eten. 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Hou een week een eetdagboek bij. Bereken wat je per dag binnenkrijgt aan voedingsstoffen. Je kan hiervoor de voedingswaarde tabel gebruiken (zie bronnen). 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Vergelijk dit met de voorschriften van de Schijf van Vijf en het Voedingscentrum. 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Beschrijf aan de hand van het ANGELO-raamwerk jouw eigen micro-omgeving, waarbij je een verschil maakt in fysiek, sociaal-cultureel, economisch en politiek.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Analyseer je totale levensstijl en beschrijf wat opvallend is aan jouw eet- en bewegingspatroon en benoem minimaal 5 verbeterpunten.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26299" y="2678360"/>
            <a:ext cx="4578382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2F0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Bijeenkomsten &amp; Tijd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Les inleiding lifestyle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Les inleiding ANGELO Raamwerk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Expert lessen voor begeleiding leerarrangement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326299" y="3807038"/>
            <a:ext cx="4578382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2F0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Bronnen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  <a:hlinkClick r:id="rId3"/>
              </a:rPr>
              <a:t>www.voedingscentrum.nl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  <a:hlinkClick r:id="rId4"/>
              </a:rPr>
              <a:t>http://www.voedingscentrum.nl/nl/gezond-eten-met-de-schijf-van-vijf/hoeveel-en-wat-kan-ik-per-dag-eten-.aspx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  <a:hlinkClick r:id="rId5"/>
              </a:rPr>
              <a:t>https://www.voedingswaardetabel.nl/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Arial" charset="0"/>
            </a:endParaRPr>
          </a:p>
        </p:txBody>
      </p:sp>
      <p:sp>
        <p:nvSpPr>
          <p:cNvPr id="10" name="Rechthoek 24"/>
          <p:cNvSpPr>
            <a:spLocks noChangeArrowheads="1"/>
          </p:cNvSpPr>
          <p:nvPr/>
        </p:nvSpPr>
        <p:spPr bwMode="auto">
          <a:xfrm>
            <a:off x="1006397" y="108438"/>
            <a:ext cx="7532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2122 MLI LA1 Mijn leefstijl - instroomprogramma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326298" y="705417"/>
            <a:ext cx="4578383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2F0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Samenwerken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	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 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Je wordt een groepje feedback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friends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 geplaatst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Beschrijf in je reflectieverslag hoe je het feedback geven ervaren hebt. 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Deadline product: </a:t>
            </a: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22 februari 2022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8875034" y="149253"/>
            <a:ext cx="362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Eet jij volgens de schijf van vijf?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8390" y="720806"/>
            <a:ext cx="385812" cy="263054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7"/>
          <a:srcRect l="17050" t="33024" r="61669" b="30375"/>
          <a:stretch/>
        </p:blipFill>
        <p:spPr>
          <a:xfrm>
            <a:off x="6888390" y="2683495"/>
            <a:ext cx="350275" cy="338696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6298" y="5001864"/>
            <a:ext cx="1344394" cy="1344394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0619" y="3726134"/>
            <a:ext cx="299225" cy="290796"/>
          </a:xfrm>
          <a:prstGeom prst="rect">
            <a:avLst/>
          </a:prstGeom>
        </p:spPr>
      </p:pic>
      <p:sp>
        <p:nvSpPr>
          <p:cNvPr id="24" name="Rectangle 4">
            <a:extLst>
              <a:ext uri="{FF2B5EF4-FFF2-40B4-BE49-F238E27FC236}">
                <a16:creationId xmlns:a16="http://schemas.microsoft.com/office/drawing/2014/main" id="{C80E9160-8F30-4D9B-AB29-28DC61BAC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397" y="1929616"/>
            <a:ext cx="5177099" cy="1415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2F0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Product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Een verslag  met daarin: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Een eetdagboek met berekening van kcal, eiwitten, koolhydraten en vetten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Advies van het voedingscentrum voor voeding uit de Schijf van Vijf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Een ingevulde micro omgeving van het Angelo-raamwerk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Een analyse van jouw eet- en beweegpatroon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Een conclusie en 5 mogelijke verbeterpunten voor eigen leefstijl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9C97C9E4-37BF-43A6-A247-C2018E2E70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560" y="1929530"/>
            <a:ext cx="308560" cy="376548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B12BDCAD-7185-46ED-9DED-C90E2EB36D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034" y="3559015"/>
            <a:ext cx="333322" cy="521108"/>
          </a:xfrm>
          <a:prstGeom prst="rect">
            <a:avLst/>
          </a:prstGeom>
        </p:spPr>
      </p:pic>
      <p:sp>
        <p:nvSpPr>
          <p:cNvPr id="27" name="Rectangle 3">
            <a:extLst>
              <a:ext uri="{FF2B5EF4-FFF2-40B4-BE49-F238E27FC236}">
                <a16:creationId xmlns:a16="http://schemas.microsoft.com/office/drawing/2014/main" id="{81058F74-5AFA-4A93-B616-831449EC6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859" y="705997"/>
            <a:ext cx="5175637" cy="1046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2F0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Leerdoel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Je eigen eet- en beweegpatroon in kaart brengen, beoordelen en verbeterpunten aandragen.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Aan de hand van ANGELO-raamwerk toelichten welke omgevingsfactoren mede jouw lifestyle bepalen.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884E4AB6-AD9C-4591-A2EB-BCF8B4B274C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805" r="10840"/>
          <a:stretch/>
        </p:blipFill>
        <p:spPr>
          <a:xfrm>
            <a:off x="545746" y="631658"/>
            <a:ext cx="371924" cy="5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6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EE49D-B161-48CA-B0A0-3827AB074E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9" r="25541"/>
          <a:stretch/>
        </p:blipFill>
        <p:spPr>
          <a:xfrm>
            <a:off x="4878300" y="0"/>
            <a:ext cx="73137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800" b="1" dirty="0">
                <a:solidFill>
                  <a:srgbClr val="B8A1FF"/>
                </a:solidFill>
              </a:rPr>
              <a:t>Lifestyle</a:t>
            </a:r>
            <a:br>
              <a:rPr lang="nl-NL" sz="4800" dirty="0"/>
            </a:br>
            <a:r>
              <a:rPr lang="nl-NL" sz="4800" dirty="0"/>
              <a:t>De schijf van 5 en je eigen leefstijl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nl-NL" sz="2000"/>
              <a:t>Leerjaar 1 – instroomprogramma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5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De schijf van vijf </a:t>
            </a:r>
          </a:p>
          <a:p>
            <a:r>
              <a:rPr lang="nl-NL" dirty="0"/>
              <a:t>Preventie, cure of care? </a:t>
            </a:r>
          </a:p>
          <a:p>
            <a:r>
              <a:rPr lang="nl-NL" dirty="0"/>
              <a:t>Hoe ziet jouw leefstijl er uit?</a:t>
            </a:r>
          </a:p>
          <a:p>
            <a:r>
              <a:rPr lang="nl-NL" dirty="0"/>
              <a:t>Opdracht over de schijf van vijf </a:t>
            </a:r>
          </a:p>
        </p:txBody>
      </p:sp>
    </p:spTree>
    <p:extLst>
      <p:ext uri="{BB962C8B-B14F-4D97-AF65-F5344CB8AC3E}">
        <p14:creationId xmlns:p14="http://schemas.microsoft.com/office/powerpoint/2010/main" val="22984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192641"/>
          </a:xfrm>
        </p:spPr>
        <p:txBody>
          <a:bodyPr/>
          <a:lstStyle/>
          <a:p>
            <a:r>
              <a:rPr lang="nl-NL" dirty="0"/>
              <a:t>Na deze les kun je:</a:t>
            </a:r>
          </a:p>
          <a:p>
            <a:pPr lvl="1"/>
            <a:r>
              <a:rPr lang="nl-NL" dirty="0"/>
              <a:t> Uitleggen wat de schijf van vijf is.</a:t>
            </a:r>
          </a:p>
          <a:p>
            <a:pPr lvl="1"/>
            <a:r>
              <a:rPr lang="nl-NL" dirty="0"/>
              <a:t>De schijf van vijf uitleggen met concrete voorbeelden.</a:t>
            </a:r>
          </a:p>
          <a:p>
            <a:pPr lvl="1"/>
            <a:r>
              <a:rPr lang="nl-NL" dirty="0"/>
              <a:t>De richtlijnen van de schijf van vijf noemen.</a:t>
            </a:r>
          </a:p>
          <a:p>
            <a:pPr lvl="1"/>
            <a:r>
              <a:rPr lang="nl-NL" dirty="0"/>
              <a:t>Je eigen voedingspatroon beschrijven en aangeven welke adviezen  het voedingscentrum hierover geeft.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032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</a:rPr>
              <a:t>Schijf van vijf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3749" y="5124252"/>
            <a:ext cx="3528392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Bron: Voedingscentrum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5EB2468-E318-4FD3-BD22-07BDAD943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7" r="6927"/>
          <a:stretch/>
        </p:blipFill>
        <p:spPr>
          <a:xfrm>
            <a:off x="4619716" y="810705"/>
            <a:ext cx="6102425" cy="4982066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838200" y="1719693"/>
            <a:ext cx="419571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“De Schijf van Vijf is een wetenschappelijk onderbouwd voorlichtingsmodel dat laat zien wat de essentie van gezond eten is.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 Schijf van Vijf bestaat uit 5 vakken, met in elk vak andere type producten.”</a:t>
            </a:r>
            <a:endParaRPr kumimoji="0" lang="nl-NL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34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B8A1FF"/>
                </a:solidFill>
              </a:rPr>
              <a:t>Schijf van vijf </a:t>
            </a:r>
          </a:p>
        </p:txBody>
      </p:sp>
      <p:pic>
        <p:nvPicPr>
          <p:cNvPr id="4" name="yex64_w5jS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61403" y="1428319"/>
            <a:ext cx="8748205" cy="492086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38200" y="6376643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De Schijf van vijf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r="11801"/>
          <a:stretch/>
        </p:blipFill>
        <p:spPr>
          <a:xfrm>
            <a:off x="10103768" y="3545322"/>
            <a:ext cx="208823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4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Schijf van vijf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9479" y="1446460"/>
            <a:ext cx="6635080" cy="2376263"/>
          </a:xfrm>
        </p:spPr>
        <p:txBody>
          <a:bodyPr/>
          <a:lstStyle/>
          <a:p>
            <a:r>
              <a:rPr lang="nl-NL" dirty="0"/>
              <a:t>In 2016 is de Schijf van vijf vernieuwd</a:t>
            </a:r>
          </a:p>
          <a:p>
            <a:r>
              <a:rPr lang="nl-NL" dirty="0"/>
              <a:t>Nieuwe kennis over voeding</a:t>
            </a:r>
          </a:p>
          <a:p>
            <a:r>
              <a:rPr lang="nl-NL" dirty="0"/>
              <a:t>Meer groente, minder vlees  </a:t>
            </a:r>
          </a:p>
        </p:txBody>
      </p:sp>
      <p:sp>
        <p:nvSpPr>
          <p:cNvPr id="4" name="Rechthoek 3"/>
          <p:cNvSpPr/>
          <p:nvPr/>
        </p:nvSpPr>
        <p:spPr>
          <a:xfrm>
            <a:off x="2684748" y="3578494"/>
            <a:ext cx="6822504" cy="1908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Niet meer in de Schijf van Vijf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de nieuwe Schijf van Vijf staan alleen producten die de meeste gezondheidswinst opleveren. Producten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zoals bewerkt vlees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groente waaraan zout is toegevoegd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gezoete zuivel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harde vetten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zijn hiermee dus verdwenen uit de Schijf van Vijf.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Bron: Voedingscentrum</a:t>
            </a:r>
          </a:p>
        </p:txBody>
      </p:sp>
    </p:spTree>
    <p:extLst>
      <p:ext uri="{BB962C8B-B14F-4D97-AF65-F5344CB8AC3E}">
        <p14:creationId xmlns:p14="http://schemas.microsoft.com/office/powerpoint/2010/main" val="212815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ziet jouw leefstijl er uit?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7043" y="1665344"/>
            <a:ext cx="10008812" cy="4716983"/>
          </a:xfrm>
        </p:spPr>
        <p:txBody>
          <a:bodyPr>
            <a:normAutofit/>
          </a:bodyPr>
          <a:lstStyle/>
          <a:p>
            <a:r>
              <a:rPr lang="nl-NL" dirty="0"/>
              <a:t>Ga naar de website van het voedingscentrum en bekijk hoe de Schijf van Vijf er voor jou uitziet. </a:t>
            </a:r>
          </a:p>
          <a:p>
            <a:pPr marL="457200" lvl="1" indent="0">
              <a:buNone/>
            </a:pPr>
            <a:r>
              <a:rPr lang="nl-NL" dirty="0">
                <a:hlinkClick r:id="rId3"/>
              </a:rPr>
              <a:t>Hoeveel en wat kan ik per dag eten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r>
              <a:rPr lang="nl-NL" dirty="0"/>
              <a:t>Wat valt je op?</a:t>
            </a:r>
          </a:p>
          <a:p>
            <a:r>
              <a:rPr lang="nl-NL" dirty="0"/>
              <a:t>Was het was je verwachtte? </a:t>
            </a:r>
          </a:p>
          <a:p>
            <a:r>
              <a:rPr lang="nl-NL" dirty="0"/>
              <a:t>Welke verbeterpunten geeft het voedingscentrum voor jou? </a:t>
            </a:r>
          </a:p>
          <a:p>
            <a:r>
              <a:rPr lang="nl-NL" dirty="0"/>
              <a:t>Hou een week lang een voedingsdagboek bij. </a:t>
            </a:r>
          </a:p>
          <a:p>
            <a:pPr marL="0" indent="0">
              <a:buNone/>
            </a:pPr>
            <a:r>
              <a:rPr lang="nl-NL" i="1" dirty="0"/>
              <a:t>Tip download ‘Mijn Eetmeter’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F428D1D-3F8D-4189-AF7A-F4628C02F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600" y="2179926"/>
            <a:ext cx="3423228" cy="2148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Mijn Eetmeter - Apps op Google Play">
            <a:extLst>
              <a:ext uri="{FF2B5EF4-FFF2-40B4-BE49-F238E27FC236}">
                <a16:creationId xmlns:a16="http://schemas.microsoft.com/office/drawing/2014/main" id="{1B8F6843-54B4-4F94-AF67-376D49E4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67" y="5538567"/>
            <a:ext cx="954308" cy="95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1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 leerarrangement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 ‘Mijn leefomgeving’ </a:t>
            </a:r>
          </a:p>
          <a:p>
            <a:endParaRPr lang="nl-NL" dirty="0"/>
          </a:p>
          <a:p>
            <a:r>
              <a:rPr lang="nl-NL" dirty="0"/>
              <a:t>Inhoud gebruik je voor de presentatie tijdens het ‘Verhalencafé’. </a:t>
            </a:r>
          </a:p>
          <a:p>
            <a:r>
              <a:rPr lang="nl-NL" dirty="0"/>
              <a:t>Helpt met het verwerken van de lesstof en voorbereiding voor de kennistoets.</a:t>
            </a:r>
          </a:p>
          <a:p>
            <a:r>
              <a:rPr lang="nl-NL" dirty="0"/>
              <a:t>Is verplicht om toegelaten te worden tot de kennistoets. </a:t>
            </a:r>
          </a:p>
        </p:txBody>
      </p:sp>
    </p:spTree>
    <p:extLst>
      <p:ext uri="{BB962C8B-B14F-4D97-AF65-F5344CB8AC3E}">
        <p14:creationId xmlns:p14="http://schemas.microsoft.com/office/powerpoint/2010/main" val="2562627853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2DA9A1-E688-4710-8EEA-4EF9873F4185}"/>
</file>

<file path=customXml/itemProps2.xml><?xml version="1.0" encoding="utf-8"?>
<ds:datastoreItem xmlns:ds="http://schemas.openxmlformats.org/officeDocument/2006/customXml" ds:itemID="{1D235E31-417D-4399-BC19-E25EB173E4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A26C5D-B79F-4045-8B17-B92A2AD1D2FC}">
  <ds:schemaRefs>
    <ds:schemaRef ds:uri="34354c1b-6b8c-435b-ad50-990538c19557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47a28104-336f-447d-946e-e305ac2bcd47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649</Words>
  <Application>Microsoft Office PowerPoint</Application>
  <PresentationFormat>Breedbeeld</PresentationFormat>
  <Paragraphs>81</Paragraphs>
  <Slides>10</Slides>
  <Notes>3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1_Kantoorthema</vt:lpstr>
      <vt:lpstr>Kantoorthema</vt:lpstr>
      <vt:lpstr>PowerPoint-presentatie</vt:lpstr>
      <vt:lpstr>Lifestyle De schijf van 5 en je eigen leefstijl</vt:lpstr>
      <vt:lpstr>Inhoud</vt:lpstr>
      <vt:lpstr>Leerdoelen</vt:lpstr>
      <vt:lpstr>Schijf van vijf</vt:lpstr>
      <vt:lpstr>Schijf van vijf </vt:lpstr>
      <vt:lpstr>Schijf van vijf</vt:lpstr>
      <vt:lpstr>Hoe ziet jouw leefstijl er uit?</vt:lpstr>
      <vt:lpstr>Introductie leerarrangement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Thomas Noordeloos</cp:lastModifiedBy>
  <cp:revision>68</cp:revision>
  <dcterms:created xsi:type="dcterms:W3CDTF">2015-02-09T20:38:33Z</dcterms:created>
  <dcterms:modified xsi:type="dcterms:W3CDTF">2022-02-08T08:56:41Z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